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FDE5-B0DB-4149-B792-EFD04C7DD8BD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8562C-7A45-4536-80D5-91CA054CAE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Jennifer's Hand Writing" pitchFamily="2" charset="0"/>
              </a:rPr>
              <a:t>ma </a:t>
            </a:r>
            <a:r>
              <a:rPr lang="en-US" sz="5400" dirty="0" err="1">
                <a:latin typeface="Jennifer's Hand Writing" pitchFamily="2" charset="0"/>
              </a:rPr>
              <a:t>maison</a:t>
            </a:r>
            <a:r>
              <a:rPr lang="en-US" sz="5400" dirty="0">
                <a:latin typeface="Jennifer's Hand Writing" pitchFamily="2" charset="0"/>
              </a:rPr>
              <a:t> de </a:t>
            </a:r>
            <a:r>
              <a:rPr lang="en-US" sz="5400" dirty="0" err="1" smtClean="0">
                <a:latin typeface="Jennifer's Hand Writing" pitchFamily="2" charset="0"/>
              </a:rPr>
              <a:t>rêve</a:t>
            </a:r>
            <a:r>
              <a:rPr lang="en-US" sz="5400" dirty="0" smtClean="0">
                <a:latin typeface="Jennifer's Hand Writing" pitchFamily="2" charset="0"/>
              </a:rPr>
              <a:t>.</a:t>
            </a:r>
            <a:endParaRPr lang="en-US" sz="5400" dirty="0">
              <a:latin typeface="Jennifer's Hand Writing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Teja Bhyravabhotla.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terior-design-it-yourself.com/images/living_modern_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aigeofdesign.com/wp-content/uploads/2009/06/dining-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0"/>
            <a:ext cx="9601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andmconstructiononline.com/images/modern_kitchen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0"/>
            <a:ext cx="1046747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log.hgtv.com/design/files/2010/02/bedroom-pool-fac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320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trendir.com/archives/hoesch-singlebath-bathroom-suite-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97379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teen bedroom Bedroom Designs from Italian Furniture Company Tomase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71600" y="0"/>
            <a:ext cx="110385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omecreat.com/wp-content/uploads/2010/10/luxurious-Bathroom-Idea-Dream-Of-bathroom-with-Finnish-saun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94811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Office PowerPoint</Application>
  <PresentationFormat>On-screen Show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 maison de rêve.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6</cp:revision>
  <dcterms:created xsi:type="dcterms:W3CDTF">2011-03-21T01:10:48Z</dcterms:created>
  <dcterms:modified xsi:type="dcterms:W3CDTF">2011-03-21T02:01:56Z</dcterms:modified>
</cp:coreProperties>
</file>